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41718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rm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1320447"/>
            <a:ext cx="6400799" cy="13800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Computing Fundamentals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Computer Hardware?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Peripherals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Hardware that is separate but can be connected to the computer is called a </a:t>
            </a:r>
            <a:r>
              <a:rPr lang="en" b="1"/>
              <a:t>peripheral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Laptop computers have the monitor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keyboard, and mouse attached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Peripherals need to be connected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to the computer so that data can be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moved back and forth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Each peripheral is linked to the </a:t>
            </a:r>
          </a:p>
          <a:p>
            <a:pPr lvl="0" indent="457200">
              <a:spcBef>
                <a:spcPts val="0"/>
              </a:spcBef>
              <a:buNone/>
            </a:pPr>
            <a:r>
              <a:rPr lang="en"/>
              <a:t>computer by a cable with a plug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826750"/>
            <a:ext cx="1614049" cy="108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9325" y="1664275"/>
            <a:ext cx="3919049" cy="324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Connectors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plug joins the computer at a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connector on the computer case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There are several main types of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connectors or ports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Serial ports (connect to Internet)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Parallel ports (connect  to printers)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Small Computer Systems Interface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Universal Serial Bus (USB)  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0625" y="1806900"/>
            <a:ext cx="3708999" cy="27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Hardware?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computer’s physical parts inside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and outside the computer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Includes keyboard, mouse, monitors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and disk drives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central processing unit (CPU) is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a hardware device that turns the raw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data into usable information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CPU is a small thin piece of silicon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attached to a circuit board and is covered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by tiny electrical circuits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By moving data along these circuits the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CPU can process data very quickly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6975" y="2251075"/>
            <a:ext cx="3717699" cy="188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Primary Storage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computer uses </a:t>
            </a:r>
            <a:r>
              <a:rPr lang="en" b="1"/>
              <a:t>random access memory</a:t>
            </a:r>
            <a:r>
              <a:rPr lang="en"/>
              <a:t>,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or </a:t>
            </a:r>
            <a:r>
              <a:rPr lang="en" b="1"/>
              <a:t>RAM</a:t>
            </a:r>
            <a:r>
              <a:rPr lang="en"/>
              <a:t>, to store data and instructions while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the computer is working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Data in RAM is lost when the computer is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turned off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5825" y="2213325"/>
            <a:ext cx="2873180" cy="253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Secondary Storage Devices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 following devices let you store data permanently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Hard drives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Flash, jump, thumb or pen drives</a:t>
            </a:r>
          </a:p>
          <a:p>
            <a:pPr marL="914400" lvl="1" indent="-3429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Compact disks (CDs or DVDs)</a:t>
            </a:r>
          </a:p>
          <a:p>
            <a:pPr marL="914400" lvl="1" indent="-34290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/>
              <a:t>“Cloud” storage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7275" y="1669762"/>
            <a:ext cx="2230200" cy="180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0025" y="3558950"/>
            <a:ext cx="1847449" cy="1334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1925" y="3290625"/>
            <a:ext cx="1605386" cy="161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3450" y="3290625"/>
            <a:ext cx="2572799" cy="145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Hard Drives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Use a stack of disk platters to store large amounts of information permanently on the computer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External hard drives, which are plugged into the computer, are used to store backups of your data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They usually connect to the computer via a </a:t>
            </a:r>
            <a:r>
              <a:rPr lang="en" b="1"/>
              <a:t>universal serial bus (USB) </a:t>
            </a:r>
            <a:r>
              <a:rPr lang="en"/>
              <a:t>port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0900" y="3113550"/>
            <a:ext cx="3081075" cy="173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1350" y="2854700"/>
            <a:ext cx="3318741" cy="199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315499" cy="13580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Flash, jump, thumb or pen drives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Connect to the computer through a USB port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Hold anywhere from 4 gigabytes to as many as 32 gigabytes or more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5875" y="2174725"/>
            <a:ext cx="2734099" cy="2734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CDs and DVDs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Compact disks or digital video disks are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optical storage devices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You insert the CD or DVD into your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computer through the optical disk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drive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CD can store 650 to 700 megabytes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of data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DVDs can store anywhere from </a:t>
            </a:r>
          </a:p>
          <a:p>
            <a:pPr indent="457200" rtl="0">
              <a:spcBef>
                <a:spcPts val="0"/>
              </a:spcBef>
              <a:buNone/>
            </a:pPr>
            <a:r>
              <a:rPr lang="en"/>
              <a:t>4.7 gigabytes to double that amount </a:t>
            </a:r>
          </a:p>
          <a:p>
            <a:pPr lvl="0" indent="457200" rtl="0">
              <a:spcBef>
                <a:spcPts val="0"/>
              </a:spcBef>
              <a:buNone/>
            </a:pPr>
            <a:r>
              <a:rPr lang="en"/>
              <a:t>if the DVD is double-sided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200" y="1892012"/>
            <a:ext cx="3131375" cy="240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“Cloud” Storage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Online storage offered on various Web sites.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Most of them will give you a few gigabytes for free, but then require you to pay for more storage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9100" y="2188200"/>
            <a:ext cx="2720625" cy="272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-88025"/>
            <a:ext cx="7315499" cy="13665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Secondary Storage Capacity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Hard disk drives hold the most data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Many computers have hard drives that can store several hundred </a:t>
            </a:r>
            <a:r>
              <a:rPr lang="en" b="1"/>
              <a:t>gigabytes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gigabyte is just over a billion bytes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Some hard drives can store more than 3 </a:t>
            </a:r>
            <a:r>
              <a:rPr lang="en" b="1"/>
              <a:t>terabytes.  </a:t>
            </a:r>
            <a:r>
              <a:rPr lang="en"/>
              <a:t>A terabyte is about 1,000 gigabytes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Flash or thumb drives can hold as much as 128 gigabytes or more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CDs and DVDs can hold around 700 megabytes to almost 10 gigabytes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 </a:t>
            </a:r>
            <a:r>
              <a:rPr lang="en" b="1"/>
              <a:t>megabyte</a:t>
            </a:r>
            <a:r>
              <a:rPr lang="en"/>
              <a:t> is just over a million bytes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494</Words>
  <Application>Microsoft Office PowerPoint</Application>
  <PresentationFormat>On-screen Show (16:9)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lesson-plan</vt:lpstr>
      <vt:lpstr>Computing Fundamentals</vt:lpstr>
      <vt:lpstr>What is Hardware?</vt:lpstr>
      <vt:lpstr>Primary Storage</vt:lpstr>
      <vt:lpstr>Secondary Storage Devices</vt:lpstr>
      <vt:lpstr>Hard Drives</vt:lpstr>
      <vt:lpstr>Flash, jump, thumb or pen drives</vt:lpstr>
      <vt:lpstr>CDs and DVDs</vt:lpstr>
      <vt:lpstr>“Cloud” Storage</vt:lpstr>
      <vt:lpstr>Secondary Storage Capacity</vt:lpstr>
      <vt:lpstr>Peripherals</vt:lpstr>
      <vt:lpstr>Connectors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Computing Fundamentals</dc:title>
  <dc:creator>SCHNEIDER, PHILLIP</dc:creator>
  <cp:lastModifiedBy>SCHNEIDER, PHILLIP</cp:lastModifiedBy>
  <cp:revision>2</cp:revision>
  <dcterms:modified xsi:type="dcterms:W3CDTF">2014-10-01T16:04:38Z</dcterms:modified>
</cp:coreProperties>
</file>